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66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9EAD58-F772-45B9-AF69-08B48A19D067}" type="datetimeFigureOut">
              <a:rPr lang="cs-CZ" smtClean="0"/>
              <a:t>5.11.2018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8CB1DD-A0F4-4D82-ACF2-B10A4A3AE46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140968"/>
            <a:ext cx="6927304" cy="1659632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hoes 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made of 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rumen</a:t>
            </a:r>
            <a:endParaRPr lang="cs-CZ" sz="4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latin typeface="+mj-lt"/>
              </a:rPr>
              <a:t>In </a:t>
            </a:r>
            <a:r>
              <a:rPr lang="cs-CZ" dirty="0" err="1" smtClean="0">
                <a:latin typeface="+mj-lt"/>
              </a:rPr>
              <a:t>the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search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of</a:t>
            </a:r>
            <a:r>
              <a:rPr lang="cs-CZ" dirty="0" smtClean="0">
                <a:latin typeface="+mj-lt"/>
              </a:rPr>
              <a:t> substitute </a:t>
            </a:r>
            <a:r>
              <a:rPr lang="cs-CZ" dirty="0" err="1" smtClean="0">
                <a:latin typeface="+mj-lt"/>
              </a:rPr>
              <a:t>materials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during</a:t>
            </a:r>
            <a:r>
              <a:rPr lang="cs-CZ" dirty="0" smtClean="0">
                <a:latin typeface="+mj-lt"/>
              </a:rPr>
              <a:t> WW II</a:t>
            </a:r>
          </a:p>
          <a:p>
            <a:endParaRPr lang="cs-CZ" dirty="0" smtClean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 smtClean="0">
              <a:latin typeface="+mj-lt"/>
            </a:endParaRPr>
          </a:p>
          <a:p>
            <a:endParaRPr lang="cs-CZ" dirty="0">
              <a:latin typeface="+mj-lt"/>
            </a:endParaRPr>
          </a:p>
          <a:p>
            <a:r>
              <a:rPr lang="cs-CZ" sz="1600" dirty="0" smtClean="0">
                <a:latin typeface="+mj-lt"/>
              </a:rPr>
              <a:t>Silvie Lečíková</a:t>
            </a:r>
          </a:p>
          <a:p>
            <a:r>
              <a:rPr lang="cs-CZ" sz="1600" dirty="0" smtClean="0">
                <a:latin typeface="+mj-lt"/>
              </a:rPr>
              <a:t>Museum </a:t>
            </a:r>
            <a:r>
              <a:rPr lang="cs-CZ" sz="1600" dirty="0" err="1" smtClean="0">
                <a:latin typeface="+mj-lt"/>
              </a:rPr>
              <a:t>of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South-Eastern</a:t>
            </a:r>
            <a:r>
              <a:rPr lang="cs-CZ" sz="1600" dirty="0" smtClean="0">
                <a:latin typeface="+mj-lt"/>
              </a:rPr>
              <a:t> Moravia, </a:t>
            </a:r>
            <a:r>
              <a:rPr lang="cs-CZ" sz="1600" dirty="0" err="1" smtClean="0">
                <a:latin typeface="+mj-lt"/>
              </a:rPr>
              <a:t>Zlin</a:t>
            </a:r>
            <a:endParaRPr lang="cs-CZ" sz="1600" dirty="0" smtClean="0">
              <a:latin typeface="+mj-lt"/>
            </a:endParaRPr>
          </a:p>
          <a:p>
            <a:r>
              <a:rPr lang="cs-CZ" sz="1600" dirty="0" smtClean="0">
                <a:latin typeface="+mj-lt"/>
              </a:rPr>
              <a:t>Czech Republic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6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5"/>
          <a:stretch/>
        </p:blipFill>
        <p:spPr>
          <a:xfrm rot="16200000">
            <a:off x="-473332" y="1273534"/>
            <a:ext cx="6130226" cy="42484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2120" y="3476885"/>
            <a:ext cx="3456384" cy="25922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676456" y="4804032"/>
            <a:ext cx="369332" cy="165885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cs-CZ" sz="1200" dirty="0" err="1" smtClean="0">
                <a:latin typeface="+mj-lt"/>
              </a:rPr>
              <a:t>Photo</a:t>
            </a:r>
            <a:r>
              <a:rPr lang="cs-CZ" sz="1200" dirty="0" smtClean="0">
                <a:latin typeface="+mj-lt"/>
              </a:rPr>
              <a:t>: </a:t>
            </a:r>
            <a:r>
              <a:rPr lang="cs-CZ" sz="1200" dirty="0" err="1" smtClean="0">
                <a:latin typeface="+mj-lt"/>
              </a:rPr>
              <a:t>Horniser</a:t>
            </a:r>
            <a:r>
              <a:rPr lang="cs-CZ" sz="1200" dirty="0" smtClean="0">
                <a:latin typeface="+mj-lt"/>
              </a:rPr>
              <a:t>, </a:t>
            </a:r>
            <a:r>
              <a:rPr lang="cs-CZ" sz="1200" dirty="0" err="1" smtClean="0">
                <a:latin typeface="+mj-lt"/>
              </a:rPr>
              <a:t>Bruntal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5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852160" cy="32918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" y="3429000"/>
            <a:ext cx="5852160" cy="32918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79"/>
          <a:stretch/>
        </p:blipFill>
        <p:spPr>
          <a:xfrm>
            <a:off x="5580112" y="610377"/>
            <a:ext cx="3290207" cy="563724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61198" y="6386844"/>
            <a:ext cx="1987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+mj-lt"/>
              </a:rPr>
              <a:t>Photos</a:t>
            </a:r>
            <a:r>
              <a:rPr lang="cs-CZ" sz="1200" dirty="0" smtClean="0">
                <a:latin typeface="+mj-lt"/>
              </a:rPr>
              <a:t>: A. </a:t>
            </a:r>
            <a:r>
              <a:rPr lang="cs-CZ" sz="1200" dirty="0" err="1" smtClean="0">
                <a:latin typeface="+mj-lt"/>
              </a:rPr>
              <a:t>Kratky</a:t>
            </a:r>
            <a:r>
              <a:rPr lang="cs-CZ" sz="1200" dirty="0" smtClean="0">
                <a:latin typeface="+mj-lt"/>
              </a:rPr>
              <a:t>, VFU Brno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8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63" y="1340768"/>
            <a:ext cx="7269977" cy="528897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620688"/>
            <a:ext cx="542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latin typeface="+mj-lt"/>
              </a:rPr>
              <a:t>Women´s</a:t>
            </a:r>
            <a:r>
              <a:rPr lang="cs-CZ" sz="1400" dirty="0" smtClean="0">
                <a:latin typeface="+mj-lt"/>
              </a:rPr>
              <a:t> Oxford, 1939 </a:t>
            </a:r>
            <a:r>
              <a:rPr lang="cs-CZ" sz="1400" dirty="0" err="1" smtClean="0">
                <a:latin typeface="+mj-lt"/>
              </a:rPr>
              <a:t>Bata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Company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for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the</a:t>
            </a:r>
            <a:r>
              <a:rPr lang="cs-CZ" sz="1400" dirty="0" smtClean="0">
                <a:latin typeface="+mj-lt"/>
              </a:rPr>
              <a:t> 1939 EXPO New York</a:t>
            </a:r>
          </a:p>
          <a:p>
            <a:r>
              <a:rPr lang="cs-CZ" sz="1400" dirty="0" err="1" smtClean="0">
                <a:latin typeface="+mj-lt"/>
              </a:rPr>
              <a:t>Collection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of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the</a:t>
            </a:r>
            <a:r>
              <a:rPr lang="cs-CZ" sz="1400" dirty="0" smtClean="0">
                <a:latin typeface="+mj-lt"/>
              </a:rPr>
              <a:t> Museum </a:t>
            </a:r>
            <a:r>
              <a:rPr lang="cs-CZ" sz="1400" dirty="0" err="1" smtClean="0">
                <a:latin typeface="+mj-lt"/>
              </a:rPr>
              <a:t>of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South-Eastern</a:t>
            </a:r>
            <a:r>
              <a:rPr lang="cs-CZ" sz="1400" dirty="0" smtClean="0">
                <a:latin typeface="+mj-lt"/>
              </a:rPr>
              <a:t> Moravia, Zlín</a:t>
            </a:r>
            <a:endParaRPr lang="cs-CZ" sz="1400" dirty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491247"/>
            <a:ext cx="4193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+mj-lt"/>
              </a:rPr>
              <a:t>Photo</a:t>
            </a:r>
            <a:r>
              <a:rPr lang="cs-CZ" sz="1200" dirty="0" smtClean="0">
                <a:latin typeface="+mj-lt"/>
              </a:rPr>
              <a:t>: </a:t>
            </a:r>
            <a:r>
              <a:rPr lang="cs-CZ" sz="1200" dirty="0" err="1" smtClean="0">
                <a:latin typeface="+mj-lt"/>
              </a:rPr>
              <a:t>archives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of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the</a:t>
            </a:r>
            <a:r>
              <a:rPr lang="cs-CZ" sz="1200" dirty="0" smtClean="0">
                <a:latin typeface="+mj-lt"/>
              </a:rPr>
              <a:t> Museum </a:t>
            </a:r>
            <a:r>
              <a:rPr lang="cs-CZ" sz="1200" dirty="0" err="1" smtClean="0">
                <a:latin typeface="+mj-lt"/>
              </a:rPr>
              <a:t>of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South-Eastern</a:t>
            </a:r>
            <a:r>
              <a:rPr lang="cs-CZ" sz="1200" dirty="0" smtClean="0">
                <a:latin typeface="+mj-lt"/>
              </a:rPr>
              <a:t> Moravia, </a:t>
            </a:r>
            <a:r>
              <a:rPr lang="cs-CZ" sz="1200" dirty="0" err="1" smtClean="0">
                <a:latin typeface="+mj-lt"/>
              </a:rPr>
              <a:t>Zlin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1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1429" r="15926"/>
          <a:stretch/>
        </p:blipFill>
        <p:spPr>
          <a:xfrm>
            <a:off x="4716016" y="548680"/>
            <a:ext cx="4060371" cy="60742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r="6968"/>
          <a:stretch/>
        </p:blipFill>
        <p:spPr>
          <a:xfrm>
            <a:off x="251520" y="404664"/>
            <a:ext cx="4876800" cy="32918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0" r="18606"/>
          <a:stretch/>
        </p:blipFill>
        <p:spPr>
          <a:xfrm>
            <a:off x="1084277" y="3331948"/>
            <a:ext cx="3211285" cy="32918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20272" y="6349695"/>
            <a:ext cx="1987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+mj-lt"/>
              </a:rPr>
              <a:t>Photos</a:t>
            </a:r>
            <a:r>
              <a:rPr lang="cs-CZ" sz="1200" dirty="0" smtClean="0">
                <a:latin typeface="+mj-lt"/>
              </a:rPr>
              <a:t>: A. </a:t>
            </a:r>
            <a:r>
              <a:rPr lang="cs-CZ" sz="1200" dirty="0" err="1" smtClean="0">
                <a:latin typeface="+mj-lt"/>
              </a:rPr>
              <a:t>Kratky</a:t>
            </a:r>
            <a:r>
              <a:rPr lang="cs-CZ" sz="1200" dirty="0" smtClean="0">
                <a:latin typeface="+mj-lt"/>
              </a:rPr>
              <a:t>, VFU Brno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9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r="8332"/>
          <a:stretch/>
        </p:blipFill>
        <p:spPr>
          <a:xfrm>
            <a:off x="25085" y="260648"/>
            <a:ext cx="9047442" cy="62751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5536" y="6309320"/>
            <a:ext cx="1913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+mj-lt"/>
              </a:rPr>
              <a:t>Photo</a:t>
            </a:r>
            <a:r>
              <a:rPr lang="cs-CZ" sz="1200" dirty="0" smtClean="0">
                <a:latin typeface="+mj-lt"/>
              </a:rPr>
              <a:t>: A: </a:t>
            </a:r>
            <a:r>
              <a:rPr lang="cs-CZ" sz="1200" dirty="0" err="1" smtClean="0">
                <a:latin typeface="+mj-lt"/>
              </a:rPr>
              <a:t>Kratky</a:t>
            </a:r>
            <a:r>
              <a:rPr lang="cs-CZ" sz="1200" dirty="0" smtClean="0">
                <a:latin typeface="+mj-lt"/>
              </a:rPr>
              <a:t>, VFU Brno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9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" y="556591"/>
            <a:ext cx="8647043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36296" y="6165304"/>
            <a:ext cx="129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Thank</a:t>
            </a:r>
            <a:r>
              <a:rPr lang="cs-CZ" b="1" dirty="0" smtClean="0"/>
              <a:t> </a:t>
            </a:r>
            <a:r>
              <a:rPr lang="cs-CZ" b="1" dirty="0" err="1" smtClean="0"/>
              <a:t>you</a:t>
            </a:r>
            <a:r>
              <a:rPr lang="cs-CZ" b="1" dirty="0" smtClean="0"/>
              <a:t>. 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2749" r="5566" b="7441"/>
          <a:stretch/>
        </p:blipFill>
        <p:spPr>
          <a:xfrm>
            <a:off x="539552" y="548680"/>
            <a:ext cx="6480720" cy="43821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5013176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Collection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Bata</a:t>
            </a:r>
            <a:r>
              <a:rPr lang="cs-CZ" sz="1600" dirty="0" smtClean="0"/>
              <a:t> </a:t>
            </a:r>
            <a:r>
              <a:rPr lang="cs-CZ" sz="1600" dirty="0" err="1" smtClean="0"/>
              <a:t>shoes</a:t>
            </a:r>
            <a:r>
              <a:rPr lang="cs-CZ" sz="1600" dirty="0" smtClean="0"/>
              <a:t>, </a:t>
            </a:r>
            <a:r>
              <a:rPr lang="cs-CZ" sz="1600" dirty="0" err="1" smtClean="0"/>
              <a:t>including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New York </a:t>
            </a:r>
            <a:r>
              <a:rPr lang="cs-CZ" sz="1600" dirty="0" err="1" smtClean="0"/>
              <a:t>collection</a:t>
            </a:r>
            <a:r>
              <a:rPr lang="cs-CZ" sz="1600" dirty="0" smtClean="0"/>
              <a:t>; </a:t>
            </a:r>
          </a:p>
          <a:p>
            <a:r>
              <a:rPr lang="cs-CZ" sz="1600" dirty="0" smtClean="0"/>
              <a:t>2nd </a:t>
            </a:r>
            <a:r>
              <a:rPr lang="cs-CZ" sz="1600" dirty="0" err="1" smtClean="0"/>
              <a:t>half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1930s</a:t>
            </a:r>
          </a:p>
          <a:p>
            <a:r>
              <a:rPr lang="cs-CZ" sz="1200" dirty="0" smtClean="0"/>
              <a:t>Museum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South-Eastern</a:t>
            </a:r>
            <a:r>
              <a:rPr lang="cs-CZ" sz="1200" dirty="0" smtClean="0"/>
              <a:t> Moravia, </a:t>
            </a:r>
            <a:r>
              <a:rPr lang="cs-CZ" sz="1200" dirty="0" err="1" smtClean="0"/>
              <a:t>Zlin</a:t>
            </a:r>
            <a:r>
              <a:rPr lang="cs-CZ" sz="1200" dirty="0" smtClean="0"/>
              <a:t>, Czech Republic, 2004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557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944" r="3180" b="6161"/>
          <a:stretch/>
        </p:blipFill>
        <p:spPr>
          <a:xfrm>
            <a:off x="611560" y="548680"/>
            <a:ext cx="3633869" cy="49203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55976" y="509969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Doc. MVDr. RNDr. Jan HÖKL (1907 – 1951)</a:t>
            </a:r>
            <a:endParaRPr lang="cs-CZ" dirty="0"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6473215"/>
            <a:ext cx="17588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Photo</a:t>
            </a:r>
            <a:r>
              <a:rPr lang="cs-CZ" sz="1050" dirty="0" smtClean="0"/>
              <a:t>: </a:t>
            </a:r>
            <a:r>
              <a:rPr lang="cs-CZ" sz="1050" dirty="0" err="1" smtClean="0"/>
              <a:t>archives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VTU Brno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7112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24328" cy="48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2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956376" cy="51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55976" cy="29039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98" y="188640"/>
            <a:ext cx="4355977" cy="29039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97" y="3262336"/>
            <a:ext cx="4355977" cy="29039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3871" y="5432499"/>
            <a:ext cx="45811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latin typeface="+mj-lt"/>
              </a:rPr>
              <a:t>Clogs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with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wooden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outsole</a:t>
            </a:r>
            <a:r>
              <a:rPr lang="cs-CZ" sz="1400" dirty="0" smtClean="0">
                <a:latin typeface="+mj-lt"/>
              </a:rPr>
              <a:t>, </a:t>
            </a:r>
            <a:r>
              <a:rPr lang="cs-CZ" sz="1400" dirty="0" err="1" smtClean="0">
                <a:latin typeface="+mj-lt"/>
              </a:rPr>
              <a:t>production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of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Bata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Company</a:t>
            </a:r>
            <a:r>
              <a:rPr lang="cs-CZ" sz="1400" dirty="0" smtClean="0">
                <a:latin typeface="+mj-lt"/>
              </a:rPr>
              <a:t>, </a:t>
            </a:r>
          </a:p>
          <a:p>
            <a:r>
              <a:rPr lang="cs-CZ" sz="1400" dirty="0" smtClean="0">
                <a:latin typeface="+mj-lt"/>
              </a:rPr>
              <a:t>1941 – 45,</a:t>
            </a:r>
          </a:p>
          <a:p>
            <a:r>
              <a:rPr lang="cs-CZ" sz="1400" dirty="0" err="1" smtClean="0">
                <a:latin typeface="+mj-lt"/>
              </a:rPr>
              <a:t>collection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of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the</a:t>
            </a:r>
            <a:r>
              <a:rPr lang="cs-CZ" sz="1400" dirty="0" smtClean="0">
                <a:latin typeface="+mj-lt"/>
              </a:rPr>
              <a:t> Museum </a:t>
            </a:r>
            <a:r>
              <a:rPr lang="cs-CZ" sz="1400" dirty="0" err="1" smtClean="0">
                <a:latin typeface="+mj-lt"/>
              </a:rPr>
              <a:t>of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South-Eastern</a:t>
            </a:r>
            <a:r>
              <a:rPr lang="cs-CZ" sz="1400" dirty="0" smtClean="0">
                <a:latin typeface="+mj-lt"/>
              </a:rPr>
              <a:t> Moravia, </a:t>
            </a:r>
            <a:r>
              <a:rPr lang="cs-CZ" sz="1400" dirty="0" err="1" smtClean="0">
                <a:latin typeface="+mj-lt"/>
              </a:rPr>
              <a:t>Zlin</a:t>
            </a:r>
            <a:endParaRPr lang="cs-CZ" sz="1400" dirty="0"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86400" y="6214248"/>
            <a:ext cx="4193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+mj-lt"/>
              </a:rPr>
              <a:t>Photo</a:t>
            </a:r>
            <a:r>
              <a:rPr lang="cs-CZ" sz="1200" dirty="0" smtClean="0">
                <a:latin typeface="+mj-lt"/>
              </a:rPr>
              <a:t>: </a:t>
            </a:r>
            <a:r>
              <a:rPr lang="cs-CZ" sz="1200" dirty="0" err="1" smtClean="0">
                <a:latin typeface="+mj-lt"/>
              </a:rPr>
              <a:t>archives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of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the</a:t>
            </a:r>
            <a:r>
              <a:rPr lang="cs-CZ" sz="1200" dirty="0" smtClean="0">
                <a:latin typeface="+mj-lt"/>
              </a:rPr>
              <a:t> Museum </a:t>
            </a:r>
            <a:r>
              <a:rPr lang="cs-CZ" sz="1200" dirty="0" err="1" smtClean="0">
                <a:latin typeface="+mj-lt"/>
              </a:rPr>
              <a:t>of</a:t>
            </a:r>
            <a:r>
              <a:rPr lang="cs-CZ" sz="1200" dirty="0" smtClean="0">
                <a:latin typeface="+mj-lt"/>
              </a:rPr>
              <a:t> </a:t>
            </a:r>
            <a:r>
              <a:rPr lang="cs-CZ" sz="1200" dirty="0" err="1" smtClean="0">
                <a:latin typeface="+mj-lt"/>
              </a:rPr>
              <a:t>South-Eastern</a:t>
            </a:r>
            <a:r>
              <a:rPr lang="cs-CZ" sz="1200" dirty="0" smtClean="0">
                <a:latin typeface="+mj-lt"/>
              </a:rPr>
              <a:t> Moravia, </a:t>
            </a:r>
            <a:r>
              <a:rPr lang="cs-CZ" sz="1200" dirty="0" err="1" smtClean="0">
                <a:latin typeface="+mj-lt"/>
              </a:rPr>
              <a:t>Zlin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20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772816"/>
            <a:ext cx="5035263" cy="35682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612536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Bovine</a:t>
            </a:r>
            <a:r>
              <a:rPr lang="cs-CZ" dirty="0" smtClean="0"/>
              <a:t> </a:t>
            </a:r>
            <a:r>
              <a:rPr lang="cs-CZ" dirty="0" err="1" smtClean="0"/>
              <a:t>stomach</a:t>
            </a:r>
            <a:r>
              <a:rPr lang="cs-CZ" dirty="0" smtClean="0"/>
              <a:t> (</a:t>
            </a:r>
            <a:r>
              <a:rPr lang="cs-CZ" dirty="0" err="1" smtClean="0"/>
              <a:t>Wikipedia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7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3910515" cy="53800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3745956" cy="534429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65348" y="6312843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Veterinary</a:t>
            </a:r>
            <a:r>
              <a:rPr lang="cs-CZ" sz="1200" dirty="0" smtClean="0"/>
              <a:t> </a:t>
            </a:r>
            <a:r>
              <a:rPr lang="cs-CZ" sz="1200" dirty="0" err="1" smtClean="0"/>
              <a:t>Horizons</a:t>
            </a:r>
            <a:r>
              <a:rPr lang="cs-CZ" sz="1200" dirty="0" smtClean="0"/>
              <a:t>, 32/1939, a part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article</a:t>
            </a:r>
            <a:r>
              <a:rPr lang="cs-CZ" sz="1200" dirty="0" smtClean="0"/>
              <a:t> by dr. </a:t>
            </a:r>
            <a:r>
              <a:rPr lang="cs-CZ" sz="1200" dirty="0" err="1" smtClean="0"/>
              <a:t>Hökl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9650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2534"/>
            <a:ext cx="4392488" cy="60897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14845"/>
          <a:stretch/>
        </p:blipFill>
        <p:spPr>
          <a:xfrm>
            <a:off x="5508104" y="3941270"/>
            <a:ext cx="3168352" cy="24941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01008" y="6296939"/>
            <a:ext cx="2075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Photo</a:t>
            </a:r>
            <a:r>
              <a:rPr lang="cs-CZ" sz="1200" dirty="0" smtClean="0"/>
              <a:t>: A. </a:t>
            </a:r>
            <a:r>
              <a:rPr lang="cs-CZ" sz="1200" dirty="0" err="1" smtClean="0"/>
              <a:t>Kratky</a:t>
            </a:r>
            <a:r>
              <a:rPr lang="cs-CZ" sz="1200" dirty="0" smtClean="0"/>
              <a:t>, VFU Brno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11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18540" r="7963" b="15060"/>
          <a:stretch/>
        </p:blipFill>
        <p:spPr>
          <a:xfrm>
            <a:off x="539552" y="2166257"/>
            <a:ext cx="7704856" cy="43960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5" t="20437" r="9554"/>
          <a:stretch/>
        </p:blipFill>
        <p:spPr>
          <a:xfrm>
            <a:off x="4572000" y="188640"/>
            <a:ext cx="4343401" cy="32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194</Words>
  <Application>Microsoft Office PowerPoint</Application>
  <PresentationFormat>Předvádění na obrazovce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Lečíková Silvie</dc:creator>
  <cp:lastModifiedBy>Lečíková Silvie</cp:lastModifiedBy>
  <cp:revision>15</cp:revision>
  <dcterms:created xsi:type="dcterms:W3CDTF">2018-09-25T06:44:36Z</dcterms:created>
  <dcterms:modified xsi:type="dcterms:W3CDTF">2018-11-05T06:26:48Z</dcterms:modified>
</cp:coreProperties>
</file>